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A853-6B6F-42DE-BE80-8BF78E5574D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7A64CD-B5D1-4DE9-ADD1-CF9D8104997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A853-6B6F-42DE-BE80-8BF78E5574D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64CD-B5D1-4DE9-ADD1-CF9D81049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A853-6B6F-42DE-BE80-8BF78E5574D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64CD-B5D1-4DE9-ADD1-CF9D81049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A853-6B6F-42DE-BE80-8BF78E5574D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7A64CD-B5D1-4DE9-ADD1-CF9D8104997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A853-6B6F-42DE-BE80-8BF78E5574D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7A64CD-B5D1-4DE9-ADD1-CF9D810499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A853-6B6F-42DE-BE80-8BF78E5574D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7A64CD-B5D1-4DE9-ADD1-CF9D810499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A853-6B6F-42DE-BE80-8BF78E5574D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7A64CD-B5D1-4DE9-ADD1-CF9D8104997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A853-6B6F-42DE-BE80-8BF78E5574D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7A64CD-B5D1-4DE9-ADD1-CF9D810499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A853-6B6F-42DE-BE80-8BF78E5574D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7A64CD-B5D1-4DE9-ADD1-CF9D810499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A853-6B6F-42DE-BE80-8BF78E5574D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7A64CD-B5D1-4DE9-ADD1-CF9D8104997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A853-6B6F-42DE-BE80-8BF78E5574D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7A64CD-B5D1-4DE9-ADD1-CF9D8104997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3EA853-6B6F-42DE-BE80-8BF78E5574D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F7A64CD-B5D1-4DE9-ADD1-CF9D8104997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Strong Thesis for the Narrative Essay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Practice and Identification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4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6096000" cy="3657599"/>
          </a:xfrm>
        </p:spPr>
        <p:txBody>
          <a:bodyPr/>
          <a:lstStyle/>
          <a:p>
            <a:r>
              <a:rPr lang="en-US" sz="3600" dirty="0">
                <a:effectLst/>
              </a:rPr>
              <a:t>Too Broad: </a:t>
            </a:r>
          </a:p>
          <a:p>
            <a:r>
              <a:rPr lang="en-US" sz="3600" dirty="0">
                <a:effectLst/>
              </a:rPr>
              <a:t>Beauty is only skin deep.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8956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What information is missing from this thesis? 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96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5801"/>
            <a:ext cx="7620000" cy="3657599"/>
          </a:xfrm>
        </p:spPr>
        <p:txBody>
          <a:bodyPr/>
          <a:lstStyle/>
          <a:p>
            <a:pPr marL="342900" indent="-342900"/>
            <a:r>
              <a:rPr lang="en-US" sz="3200" dirty="0">
                <a:effectLst/>
              </a:rPr>
              <a:t>Specific: </a:t>
            </a:r>
          </a:p>
          <a:p>
            <a:pPr marL="18288" indent="0">
              <a:buNone/>
            </a:pPr>
            <a:r>
              <a:rPr lang="en-US" sz="3200" dirty="0" smtClean="0">
                <a:effectLst/>
              </a:rPr>
              <a:t>It </a:t>
            </a:r>
            <a:r>
              <a:rPr lang="en-US" sz="3200" dirty="0">
                <a:effectLst/>
              </a:rPr>
              <a:t>was during this transitional point in my life that my father began to teach me a valuable and significant lesson regarding beauty and the power of words.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What context was given here that is important? Why is this a strong thesis?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84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ffectLst/>
              </a:rPr>
              <a:t>Too Broad: </a:t>
            </a:r>
          </a:p>
          <a:p>
            <a:r>
              <a:rPr lang="en-US" sz="3600" dirty="0">
                <a:effectLst/>
              </a:rPr>
              <a:t>A best friend is good to have.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What information is missing? Why is this too broad of a thesis?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884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7772400" cy="36575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</a:rPr>
              <a:t> Narrowed</a:t>
            </a:r>
            <a:r>
              <a:rPr lang="en-US" sz="3200" dirty="0">
                <a:effectLst/>
              </a:rPr>
              <a:t>: </a:t>
            </a:r>
          </a:p>
          <a:p>
            <a:pPr marL="18288" indent="0">
              <a:buNone/>
            </a:pPr>
            <a:r>
              <a:rPr lang="en-US" sz="3200" dirty="0" smtClean="0">
                <a:effectLst/>
              </a:rPr>
              <a:t>It </a:t>
            </a:r>
            <a:r>
              <a:rPr lang="en-US" sz="3200" dirty="0">
                <a:effectLst/>
              </a:rPr>
              <a:t>was my second year in Elementary </a:t>
            </a:r>
            <a:r>
              <a:rPr lang="en-US" sz="3200" dirty="0" smtClean="0">
                <a:effectLst/>
              </a:rPr>
              <a:t>School, </a:t>
            </a:r>
            <a:r>
              <a:rPr lang="en-US" sz="3200" dirty="0">
                <a:effectLst/>
              </a:rPr>
              <a:t>when Sherry took the blame for the mess we made in the </a:t>
            </a:r>
            <a:r>
              <a:rPr lang="en-US" sz="3200" dirty="0" smtClean="0">
                <a:effectLst/>
              </a:rPr>
              <a:t>hall, </a:t>
            </a:r>
            <a:r>
              <a:rPr lang="en-US" sz="3200" dirty="0">
                <a:effectLst/>
              </a:rPr>
              <a:t>that I </a:t>
            </a:r>
            <a:r>
              <a:rPr lang="en-US" sz="3200" dirty="0" smtClean="0">
                <a:effectLst/>
              </a:rPr>
              <a:t>realized </a:t>
            </a:r>
            <a:r>
              <a:rPr lang="en-US" sz="3200" dirty="0">
                <a:effectLst/>
              </a:rPr>
              <a:t>best friends are necessary to make it through life.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What context was given here that is important? Why is this a strong thesis? </a:t>
            </a:r>
          </a:p>
        </p:txBody>
      </p:sp>
    </p:spTree>
    <p:extLst>
      <p:ext uri="{BB962C8B-B14F-4D97-AF65-F5344CB8AC3E}">
        <p14:creationId xmlns:p14="http://schemas.microsoft.com/office/powerpoint/2010/main" val="2179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81000"/>
            <a:ext cx="6096000" cy="3657599"/>
          </a:xfrm>
        </p:spPr>
        <p:txBody>
          <a:bodyPr/>
          <a:lstStyle/>
          <a:p>
            <a:r>
              <a:rPr lang="en-US" sz="3200" dirty="0">
                <a:effectLst/>
              </a:rPr>
              <a:t>Too Broad: </a:t>
            </a:r>
          </a:p>
          <a:p>
            <a:r>
              <a:rPr lang="en-US" sz="3200" dirty="0">
                <a:effectLst/>
              </a:rPr>
              <a:t>Be careful what you say. </a:t>
            </a:r>
          </a:p>
          <a:p>
            <a:r>
              <a:rPr lang="en-US" sz="3200" dirty="0">
                <a:effectLst/>
              </a:rPr>
              <a:t>OR </a:t>
            </a:r>
          </a:p>
          <a:p>
            <a:r>
              <a:rPr lang="en-US" sz="3200" dirty="0">
                <a:effectLst/>
              </a:rPr>
              <a:t>Sticks and stones may break your bones, but words will never hurt you.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685801"/>
            <a:ext cx="7696200" cy="3657599"/>
          </a:xfrm>
        </p:spPr>
        <p:txBody>
          <a:bodyPr/>
          <a:lstStyle/>
          <a:p>
            <a:r>
              <a:rPr lang="en-US" sz="3200" dirty="0">
                <a:effectLst/>
              </a:rPr>
              <a:t>Narrowed: </a:t>
            </a:r>
            <a:endParaRPr lang="en-US" sz="3200" dirty="0" smtClean="0">
              <a:effectLst/>
            </a:endParaRPr>
          </a:p>
          <a:p>
            <a:pPr marL="18288" indent="0">
              <a:buNone/>
            </a:pPr>
            <a:r>
              <a:rPr lang="en-US" sz="3200" dirty="0" smtClean="0">
                <a:effectLst/>
              </a:rPr>
              <a:t>I </a:t>
            </a:r>
            <a:r>
              <a:rPr lang="en-US" sz="3200" dirty="0">
                <a:effectLst/>
              </a:rPr>
              <a:t>know I have a big mouth; I learned the hard way that words have the power to build people up and also to slam people down. </a:t>
            </a:r>
          </a:p>
          <a:p>
            <a:pPr marL="1828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>
                <a:effectLst/>
              </a:rPr>
              <a:t>Two </a:t>
            </a:r>
            <a:r>
              <a:rPr lang="en-US" sz="3200" dirty="0">
                <a:effectLst/>
              </a:rPr>
              <a:t>Wrongs don’t make a right. </a:t>
            </a:r>
          </a:p>
          <a:p>
            <a:pPr lvl="0"/>
            <a:r>
              <a:rPr lang="en-US" sz="3200" dirty="0">
                <a:effectLst/>
              </a:rPr>
              <a:t>When life gives you lemons, make lemonade.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your own!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554</TotalTime>
  <Words>231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Creating a Strong Thesis for the Narrative Essay </vt:lpstr>
      <vt:lpstr>PowerPoint Presentation</vt:lpstr>
      <vt:lpstr>What context was given here that is important? Why is this a strong thesis? </vt:lpstr>
      <vt:lpstr>What information is missing? Why is this too broad of a thesis? </vt:lpstr>
      <vt:lpstr>What context was given here that is important? Why is this a strong thesis? </vt:lpstr>
      <vt:lpstr>PowerPoint Presentation</vt:lpstr>
      <vt:lpstr>PowerPoint Presentation</vt:lpstr>
      <vt:lpstr>Try your own!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Strong Thesis for the Narrative Essay</dc:title>
  <dc:creator>Lander Sulser</dc:creator>
  <cp:lastModifiedBy>Lander Sulser</cp:lastModifiedBy>
  <cp:revision>4</cp:revision>
  <dcterms:created xsi:type="dcterms:W3CDTF">2014-10-20T13:35:54Z</dcterms:created>
  <dcterms:modified xsi:type="dcterms:W3CDTF">2014-10-20T22:50:48Z</dcterms:modified>
</cp:coreProperties>
</file>